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3"/>
  </p:normalViewPr>
  <p:slideViewPr>
    <p:cSldViewPr snapToGrid="0" snapToObjects="1">
      <p:cViewPr varScale="1">
        <p:scale>
          <a:sx n="85" d="100"/>
          <a:sy n="85" d="100"/>
        </p:scale>
        <p:origin x="10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E77F1-03BD-E24F-BBD3-AAF7A5D87B7E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1CC4A-AAF1-B84F-8551-CD099C7B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3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Postmodernism and Science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Is knowledge about what the world is like or is it about what we are like?</a:t>
            </a:r>
          </a:p>
          <a:p>
            <a:r>
              <a:rPr lang="en-US" sz="2800" dirty="0" smtClean="0"/>
              <a:t>How much further can we go with this?</a:t>
            </a:r>
          </a:p>
          <a:p>
            <a:r>
              <a:rPr lang="en-US" sz="2800" dirty="0" smtClean="0"/>
              <a:t>Copernican Questions</a:t>
            </a:r>
          </a:p>
        </p:txBody>
      </p:sp>
    </p:spTree>
    <p:extLst>
      <p:ext uri="{BB962C8B-B14F-4D97-AF65-F5344CB8AC3E}">
        <p14:creationId xmlns:p14="http://schemas.microsoft.com/office/powerpoint/2010/main" val="78376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Postmodernism and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Constructivist Challenge to Science</a:t>
            </a:r>
          </a:p>
          <a:p>
            <a:r>
              <a:rPr lang="en-US" sz="2800" dirty="0" smtClean="0"/>
              <a:t>Scientist Generate Fact Statements</a:t>
            </a:r>
          </a:p>
          <a:p>
            <a:pPr lvl="1"/>
            <a:r>
              <a:rPr lang="en-US" sz="2600" dirty="0" smtClean="0"/>
              <a:t>Inversion</a:t>
            </a:r>
          </a:p>
          <a:p>
            <a:r>
              <a:rPr lang="en-US" sz="2800" dirty="0" smtClean="0"/>
              <a:t>Postmodern Attack on Science</a:t>
            </a:r>
          </a:p>
          <a:p>
            <a:pPr lvl="1"/>
            <a:r>
              <a:rPr lang="en-US" sz="2600" dirty="0" err="1" smtClean="0"/>
              <a:t>Fallibilism</a:t>
            </a:r>
            <a:endParaRPr lang="en-US" sz="2600" dirty="0" smtClean="0"/>
          </a:p>
          <a:p>
            <a:r>
              <a:rPr lang="en-US" sz="2800" dirty="0" smtClean="0"/>
              <a:t>How much further . . . . . . . . . . . . . 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435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</TotalTime>
  <Words>65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Wingdings 3</vt:lpstr>
      <vt:lpstr>Arial</vt:lpstr>
      <vt:lpstr>Ion Boardroom</vt:lpstr>
      <vt:lpstr>Postmodernism and Science</vt:lpstr>
      <vt:lpstr>Postmodernism and Science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Postmodernism and Science</dc:title>
  <dc:creator>John Berteaux</dc:creator>
  <cp:lastModifiedBy>John Berteaux</cp:lastModifiedBy>
  <cp:revision>4</cp:revision>
  <dcterms:created xsi:type="dcterms:W3CDTF">2018-04-05T03:41:50Z</dcterms:created>
  <dcterms:modified xsi:type="dcterms:W3CDTF">2018-04-05T04:06:37Z</dcterms:modified>
</cp:coreProperties>
</file>